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2" r:id="rId5"/>
    <p:sldId id="264" r:id="rId6"/>
    <p:sldId id="263" r:id="rId7"/>
    <p:sldId id="258" r:id="rId8"/>
    <p:sldId id="257" r:id="rId9"/>
    <p:sldId id="267" r:id="rId10"/>
    <p:sldId id="265" r:id="rId11"/>
    <p:sldId id="266" r:id="rId12"/>
    <p:sldId id="261" r:id="rId13"/>
    <p:sldId id="271" r:id="rId14"/>
    <p:sldId id="268" r:id="rId15"/>
    <p:sldId id="269" r:id="rId16"/>
    <p:sldId id="270" r:id="rId17"/>
    <p:sldId id="272" r:id="rId18"/>
    <p:sldId id="273" r:id="rId19"/>
    <p:sldId id="275" r:id="rId20"/>
    <p:sldId id="274" r:id="rId21"/>
    <p:sldId id="283" r:id="rId22"/>
    <p:sldId id="284" r:id="rId23"/>
    <p:sldId id="276" r:id="rId24"/>
    <p:sldId id="278" r:id="rId25"/>
    <p:sldId id="279" r:id="rId26"/>
    <p:sldId id="280" r:id="rId27"/>
    <p:sldId id="277" r:id="rId28"/>
    <p:sldId id="281" r:id="rId29"/>
    <p:sldId id="288" r:id="rId30"/>
    <p:sldId id="289" r:id="rId31"/>
    <p:sldId id="282" r:id="rId32"/>
    <p:sldId id="285" r:id="rId33"/>
    <p:sldId id="286" r:id="rId34"/>
    <p:sldId id="28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6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559389">
            <a:off x="685800" y="1219200"/>
            <a:ext cx="7772400" cy="4267199"/>
          </a:xfrm>
        </p:spPr>
        <p:txBody>
          <a:bodyPr>
            <a:noAutofit/>
          </a:bodyPr>
          <a:lstStyle/>
          <a:p>
            <a:r>
              <a:rPr lang="ar-EG" sz="7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أطفال </a:t>
            </a:r>
            <a:r>
              <a:rPr lang="ar-EG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الشوارع</a:t>
            </a:r>
            <a:endParaRPr lang="en-US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Basseinte\Collection des etudes de l'ecole et de l'activite\Streets Children 's movie\Pics\232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Basseinte\Collection des etudes de l'ecole et de l'activite\Streets Children 's movie\Pics\8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chemeClr val="tx1">
                <a:alpha val="6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Basseinte\Collection des etudes de l'ecole et de l'activite\Streets Children 's movie\Pics\tandee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4162"/>
          </a:xfrm>
        </p:spPr>
        <p:txBody>
          <a:bodyPr>
            <a:noAutofit/>
          </a:bodyPr>
          <a:lstStyle/>
          <a:p>
            <a:r>
              <a:rPr lang="ar-EG" sz="1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أم تعاطى السموم</a:t>
            </a:r>
            <a:endParaRPr lang="en-US" sz="1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Basseinte\Collection des etudes de l'ecole et de l'activite\Streets Children 's movie\Pics\ch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Basseinte\Collection des etudes de l'ecole et de l'activite\Streets Children 's movie\Pics\ugjhgkklj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94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Basseinte\Collection des etudes de l'ecole et de l'activite\Streets Children 's movie\Pics\10934_95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2895600"/>
          </a:xfrm>
        </p:spPr>
        <p:txBody>
          <a:bodyPr>
            <a:noAutofit/>
          </a:bodyPr>
          <a:lstStyle/>
          <a:p>
            <a:r>
              <a:rPr lang="ar-EG" sz="1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أم الإتجار بها </a:t>
            </a:r>
            <a:endParaRPr lang="en-US" sz="1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Basseinte\Collection des etudes de l'ecole et de l'activite\Streets Children 's movie\Pics\434438.jpg"/>
          <p:cNvPicPr>
            <a:picLocks noChangeAspect="1" noChangeArrowheads="1"/>
          </p:cNvPicPr>
          <p:nvPr/>
        </p:nvPicPr>
        <p:blipFill>
          <a:blip r:embed="rId2"/>
          <a:srcRect l="13333" r="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8229600" cy="4953000"/>
          </a:xfrm>
        </p:spPr>
        <p:txBody>
          <a:bodyPr>
            <a:normAutofit/>
          </a:bodyPr>
          <a:lstStyle/>
          <a:p>
            <a:r>
              <a:rPr lang="ar-EG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ترى هل الاعتقال هو الحل ؟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Basseinte\Collection des etudes de l'ecole et de l'activite\Streets Children 's movie\Pics\blog183_poverty01boyinfrontofpizzah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Basseinte\Collection des etudes de l'ecole et de l'activite\Streets Children 's movie\Pics\chained_ha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 rot="20878625">
            <a:off x="291084" y="2581969"/>
            <a:ext cx="5156972" cy="1143000"/>
          </a:xfrm>
        </p:spPr>
        <p:txBody>
          <a:bodyPr>
            <a:noAutofit/>
          </a:bodyPr>
          <a:lstStyle/>
          <a:p>
            <a:r>
              <a:rPr lang="ar-EG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الحل فى إيدكم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F:\Basseinte\Collection des etudes de l'ecole et de l'activite\Streets Children 's movie\Pics\man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524000"/>
            <a:ext cx="3276600" cy="5334000"/>
          </a:xfrm>
          <a:prstGeom prst="ellipse">
            <a:avLst/>
          </a:prstGeom>
          <a:ln>
            <a:noFill/>
          </a:ln>
          <a:effectLst>
            <a:reflection blurRad="6350" stA="50000" endA="300" endPos="90000" dist="50800" dir="5400000" sy="-100000" algn="bl" rotWithShape="0"/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562600"/>
          </a:xfrm>
        </p:spPr>
        <p:txBody>
          <a:bodyPr>
            <a:noAutofit/>
          </a:bodyPr>
          <a:lstStyle/>
          <a:p>
            <a:r>
              <a:rPr lang="ar-EG" sz="19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لازم نتغير</a:t>
            </a:r>
            <a:endParaRPr lang="en-US" sz="19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new pics\fun\Baladna el 7elwa\image0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4267200" cy="670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F:\Basseinte\Collection des etudes de l'ecole et de l'activite\Streets Children 's movie\Pics\stadi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52400"/>
            <a:ext cx="4800600" cy="6705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Basseinte\Collection des etudes de l'ecole et de l'activite\Streets Children 's movie\Pics\x1pj74YG9-BfaL1T-zeSOuDLO9yVfv6dSOeQ-1B1ZLrLw3MUkx6ynTN2NcDMC_OgEdccSabqWjLKaiFuc06WYTdb64niUDSX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3441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F:\Basseinte\Collection des etudes de l'ecole et de l'activite\Streets Children 's movie\Pics\n1230035874_1080567_31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0"/>
            <a:ext cx="44958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Basseinte\Collection des etudes de l'ecole et de l'activite\Streets Children 's movie\Pics\442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4419600" cy="495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F:\Basseinte\Collection des etudes de l'ecole et de l'activite\Streets Children 's movie\Pics\20761_1078665863408_1729129330_145509_4810007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6988" y="1"/>
            <a:ext cx="5307012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Basseinte\Collection des etudes de l'ecole et de l'activite\Streets Children 's movie\Pics\n546463803_211108_48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89600" cy="426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rgbClr val="0070C0">
                <a:alpha val="60000"/>
              </a:srgbClr>
            </a:glow>
            <a:reflection blurRad="12700" stA="38000" endPos="28000" dist="5000" dir="5400000" sy="-100000" algn="bl" rotWithShape="0"/>
          </a:effectLst>
        </p:spPr>
      </p:pic>
      <p:pic>
        <p:nvPicPr>
          <p:cNvPr id="5122" name="Picture 2" descr="F:\Basseinte\Collection des etudes de l'ecole et de l'activite\Streets Children 's movie\Pics\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8262" y="2971800"/>
            <a:ext cx="5265737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Basseinte\Collection des etudes de l'ecole et de l'activite\Streets Children 's movie\Pics\untit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438400"/>
            <a:ext cx="5791200" cy="441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F:\Basseinte\Collection des etudes de l'ecole et de l'activite\Streets Children 's movie\Pics\1109200740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76801" cy="365760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Basseinte\Collection des etudes de l'ecole et de l'activite\Streets Children 's movie\Pics\fish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7924800" cy="601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Basseinte\Collection des etudes de l'ecole et de l'activite\Streets Children 's movie\Pics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857999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2">
                <a:lumMod val="50000"/>
              </a:schemeClr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Basseinte\Collection des etudes de l'ecole et de l'activite\Streets Children 's movie\Pics\shwwar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Basseinte\Collection des etudes de l'ecole et de l'activite\Streets Children 's movie\Pics\7rouf el ghona 17mb_00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Basseinte\Collection des etudes de l'ecole et de l'activite\Streets Children 's movie\Pics\imag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52400"/>
            <a:ext cx="4953000" cy="62484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F:\Basseinte\Collection des etudes de l'ecole et de l'activite\Streets Children 's movie\Pics\n614845544_2648727_44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5105400" cy="4343400"/>
          </a:xfrm>
          <a:prstGeom prst="rect">
            <a:avLst/>
          </a:prstGeom>
          <a:noFill/>
        </p:spPr>
      </p:pic>
      <p:pic>
        <p:nvPicPr>
          <p:cNvPr id="4099" name="Picture 3" descr="F:\Basseinte\Collection des etudes de l'ecole et de l'activite\Streets Children 's movie\Pics\hands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295400"/>
            <a:ext cx="6858000" cy="5381625"/>
          </a:xfrm>
          <a:prstGeom prst="rect">
            <a:avLst/>
          </a:prstGeom>
          <a:noFill/>
        </p:spPr>
      </p:pic>
      <p:pic>
        <p:nvPicPr>
          <p:cNvPr id="4100" name="Picture 4" descr="F:\Basseinte\Collection des etudes de l'ecole et de l'activite\Streets Children 's movie\Pics\shake-hands-concepts-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762000"/>
            <a:ext cx="73914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Basseinte\Collection des etudes de l'ecole et de l'activite\Streets Children 's movie\Pics\75638052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763000" cy="655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EG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المراجع : -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Http://www.copts-united.com/article.php?A=1167&amp;I=32</a:t>
            </a:r>
          </a:p>
          <a:p>
            <a:pPr algn="r"/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343400"/>
            <a:ext cx="8229600" cy="2057400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Basseinte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Ismail</a:t>
            </a:r>
            <a:r>
              <a:rPr lang="ar-EG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ar-EG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ar-EG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ar-EG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ar-EG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شكراً لكم                                            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194" name="Picture 2" descr="F:\Basseinte\Collection des etudes de l'ecole et de l'activite\Streets Children 's movie\Pics\Copy of Pictu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0"/>
            <a:ext cx="35052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8195" name="Picture 3" descr="F:\Basseinte\Collection des etudes de l'ecole et de l'activite\Streets Children 's movie\Pics\BA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66800"/>
            <a:ext cx="3962400" cy="2716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62200"/>
            <a:ext cx="8229600" cy="2514600"/>
          </a:xfrm>
        </p:spPr>
        <p:txBody>
          <a:bodyPr>
            <a:noAutofit/>
          </a:bodyPr>
          <a:lstStyle/>
          <a:p>
            <a:r>
              <a:rPr lang="ar-EG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ترى ما هو المستقبل الذى ينتظرهم ؟</a:t>
            </a:r>
            <a:endParaRPr lang="en-US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824" y="469363"/>
            <a:ext cx="8229600" cy="5592762"/>
          </a:xfrm>
        </p:spPr>
        <p:txBody>
          <a:bodyPr>
            <a:noAutofit/>
          </a:bodyPr>
          <a:lstStyle/>
          <a:p>
            <a:r>
              <a:rPr lang="ar-EG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هل هو جمع القمامة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Basseinte\Collection des etudes de l'ecole et de l'activite\Streets Children 's movie\Pics\d8a3d8b7d981d8a7d984-d8a7d984d8b4d988d8a7d8b1d8b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Basseinte\Collection des etudes de l'ecole et de l'activite\Streets Children 's movie\Pics\img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Basseinte\Collection des etudes de l'ecole et de l'activite\Streets Children 's movie\Pics\Copy of story.childr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6400"/>
            <a:ext cx="8229600" cy="3886200"/>
          </a:xfrm>
        </p:spPr>
        <p:txBody>
          <a:bodyPr>
            <a:noAutofit/>
          </a:bodyPr>
          <a:lstStyle/>
          <a:p>
            <a:r>
              <a:rPr lang="ar-EG" sz="1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أم التسول </a:t>
            </a:r>
            <a:endParaRPr lang="en-US" sz="1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40</Words>
  <Application>Microsoft Office PowerPoint</Application>
  <PresentationFormat>On-screen Show (4:3)</PresentationFormat>
  <Paragraphs>12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أطفال الشوارع</vt:lpstr>
      <vt:lpstr>Slide 2</vt:lpstr>
      <vt:lpstr>Slide 3</vt:lpstr>
      <vt:lpstr>ترى ما هو المستقبل الذى ينتظرهم ؟</vt:lpstr>
      <vt:lpstr>هل هو جمع القمامة</vt:lpstr>
      <vt:lpstr>Slide 6</vt:lpstr>
      <vt:lpstr>Slide 7</vt:lpstr>
      <vt:lpstr>Slide 8</vt:lpstr>
      <vt:lpstr>أم التسول </vt:lpstr>
      <vt:lpstr>Slide 10</vt:lpstr>
      <vt:lpstr>Slide 11</vt:lpstr>
      <vt:lpstr>Slide 12</vt:lpstr>
      <vt:lpstr>أم تعاطى السموم</vt:lpstr>
      <vt:lpstr>Slide 14</vt:lpstr>
      <vt:lpstr>Slide 15</vt:lpstr>
      <vt:lpstr>Slide 16</vt:lpstr>
      <vt:lpstr>أم الإتجار بها </vt:lpstr>
      <vt:lpstr>Slide 18</vt:lpstr>
      <vt:lpstr>ترى هل الاعتقال هو الحل ؟</vt:lpstr>
      <vt:lpstr>Slide 20</vt:lpstr>
      <vt:lpstr>الحل فى إيدكم</vt:lpstr>
      <vt:lpstr>لازم نتغير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المراجع : -</vt:lpstr>
      <vt:lpstr>Basseinte Ismail  شكراً لكم                                          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أطفال الشوارع</dc:title>
  <dc:creator/>
  <cp:lastModifiedBy>PC</cp:lastModifiedBy>
  <cp:revision>62</cp:revision>
  <dcterms:created xsi:type="dcterms:W3CDTF">2006-08-16T00:00:00Z</dcterms:created>
  <dcterms:modified xsi:type="dcterms:W3CDTF">2010-02-07T21:04:58Z</dcterms:modified>
</cp:coreProperties>
</file>